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0" r:id="rId2"/>
    <p:sldId id="309" r:id="rId3"/>
    <p:sldId id="286" r:id="rId4"/>
    <p:sldId id="289" r:id="rId5"/>
    <p:sldId id="292" r:id="rId6"/>
    <p:sldId id="291" r:id="rId7"/>
    <p:sldId id="293" r:id="rId8"/>
    <p:sldId id="306" r:id="rId9"/>
    <p:sldId id="305" r:id="rId10"/>
    <p:sldId id="304" r:id="rId11"/>
    <p:sldId id="307" r:id="rId12"/>
    <p:sldId id="303" r:id="rId13"/>
    <p:sldId id="274" r:id="rId14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  <a:srgbClr val="CC3300"/>
    <a:srgbClr val="FF3300"/>
    <a:srgbClr val="FF9900"/>
    <a:srgbClr val="0099FF"/>
    <a:srgbClr val="00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455" autoAdjust="0"/>
  </p:normalViewPr>
  <p:slideViewPr>
    <p:cSldViewPr>
      <p:cViewPr varScale="1">
        <p:scale>
          <a:sx n="88" d="100"/>
          <a:sy n="88" d="100"/>
        </p:scale>
        <p:origin x="17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4AE6D-45FE-4394-B292-E3AA44A454CA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E57AFE6-402A-4173-8661-B2D588536D18}">
      <dgm:prSet/>
      <dgm:spPr/>
      <dgm:t>
        <a:bodyPr/>
        <a:lstStyle/>
        <a:p>
          <a:r>
            <a:rPr lang="en-US" b="1"/>
            <a:t>1) Awareness</a:t>
          </a:r>
          <a:endParaRPr lang="en-US"/>
        </a:p>
      </dgm:t>
    </dgm:pt>
    <dgm:pt modelId="{EEB53DB4-9083-474E-961E-B4332DDA7330}" type="parTrans" cxnId="{1EF5EA3A-708C-4BC0-BF7B-64CDC8E6C432}">
      <dgm:prSet/>
      <dgm:spPr/>
      <dgm:t>
        <a:bodyPr/>
        <a:lstStyle/>
        <a:p>
          <a:endParaRPr lang="en-US"/>
        </a:p>
      </dgm:t>
    </dgm:pt>
    <dgm:pt modelId="{065060E2-CA8A-4CDE-81B0-F551BE11CCEC}" type="sibTrans" cxnId="{1EF5EA3A-708C-4BC0-BF7B-64CDC8E6C432}">
      <dgm:prSet/>
      <dgm:spPr/>
      <dgm:t>
        <a:bodyPr/>
        <a:lstStyle/>
        <a:p>
          <a:endParaRPr lang="en-US"/>
        </a:p>
      </dgm:t>
    </dgm:pt>
    <dgm:pt modelId="{63A438F2-EF43-4FA5-A0F7-9D5AD39AE43D}">
      <dgm:prSet/>
      <dgm:spPr/>
      <dgm:t>
        <a:bodyPr/>
        <a:lstStyle/>
        <a:p>
          <a:r>
            <a:rPr lang="en-US" b="1" dirty="0"/>
            <a:t>2) Inhibition (pause)</a:t>
          </a:r>
          <a:endParaRPr lang="en-US" dirty="0"/>
        </a:p>
      </dgm:t>
    </dgm:pt>
    <dgm:pt modelId="{D947BCD7-F906-4480-80DD-0A6F494DD620}" type="parTrans" cxnId="{E370C6B4-BA42-425A-8F53-1EE26DFACC7C}">
      <dgm:prSet/>
      <dgm:spPr/>
      <dgm:t>
        <a:bodyPr/>
        <a:lstStyle/>
        <a:p>
          <a:endParaRPr lang="en-US"/>
        </a:p>
      </dgm:t>
    </dgm:pt>
    <dgm:pt modelId="{629F2516-9A58-4B4F-969A-05F07D67E2D6}" type="sibTrans" cxnId="{E370C6B4-BA42-425A-8F53-1EE26DFACC7C}">
      <dgm:prSet/>
      <dgm:spPr/>
      <dgm:t>
        <a:bodyPr/>
        <a:lstStyle/>
        <a:p>
          <a:endParaRPr lang="en-US"/>
        </a:p>
      </dgm:t>
    </dgm:pt>
    <dgm:pt modelId="{F48358BF-5DE6-442B-9ADE-4426B19B8B56}">
      <dgm:prSet/>
      <dgm:spPr/>
      <dgm:t>
        <a:bodyPr/>
        <a:lstStyle/>
        <a:p>
          <a:r>
            <a:rPr lang="en-US" b="1"/>
            <a:t>3) Directions</a:t>
          </a:r>
          <a:endParaRPr lang="en-US"/>
        </a:p>
      </dgm:t>
    </dgm:pt>
    <dgm:pt modelId="{6C401C23-9CAB-4CD8-B6C7-E1B7460897C2}" type="parTrans" cxnId="{E18C86A4-B56A-49E3-962E-B985E4BFF4E4}">
      <dgm:prSet/>
      <dgm:spPr/>
      <dgm:t>
        <a:bodyPr/>
        <a:lstStyle/>
        <a:p>
          <a:endParaRPr lang="en-US"/>
        </a:p>
      </dgm:t>
    </dgm:pt>
    <dgm:pt modelId="{DEF36FC9-D40F-4034-90FF-B81EDE10E194}" type="sibTrans" cxnId="{E18C86A4-B56A-49E3-962E-B985E4BFF4E4}">
      <dgm:prSet/>
      <dgm:spPr/>
      <dgm:t>
        <a:bodyPr/>
        <a:lstStyle/>
        <a:p>
          <a:endParaRPr lang="en-US"/>
        </a:p>
      </dgm:t>
    </dgm:pt>
    <dgm:pt modelId="{8F2DF738-53F7-2741-9BFA-6DF445CEAE56}" type="pres">
      <dgm:prSet presAssocID="{FA94AE6D-45FE-4394-B292-E3AA44A454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0FAA0F9-37A0-4F49-B815-28B5B9CD9760}" type="pres">
      <dgm:prSet presAssocID="{6E57AFE6-402A-4173-8661-B2D588536D18}" presName="hierRoot1" presStyleCnt="0"/>
      <dgm:spPr/>
    </dgm:pt>
    <dgm:pt modelId="{D4FF6D59-0926-1A42-BEDB-4BA36C4AA4BC}" type="pres">
      <dgm:prSet presAssocID="{6E57AFE6-402A-4173-8661-B2D588536D18}" presName="composite" presStyleCnt="0"/>
      <dgm:spPr/>
    </dgm:pt>
    <dgm:pt modelId="{B4C54429-529F-3042-A532-8EB0C6FE3ED9}" type="pres">
      <dgm:prSet presAssocID="{6E57AFE6-402A-4173-8661-B2D588536D18}" presName="background" presStyleLbl="node0" presStyleIdx="0" presStyleCnt="3"/>
      <dgm:spPr/>
    </dgm:pt>
    <dgm:pt modelId="{42AFDDF3-6A57-CD42-B9DF-A44A3A194826}" type="pres">
      <dgm:prSet presAssocID="{6E57AFE6-402A-4173-8661-B2D588536D18}" presName="text" presStyleLbl="fgAcc0" presStyleIdx="0" presStyleCnt="3">
        <dgm:presLayoutVars>
          <dgm:chPref val="3"/>
        </dgm:presLayoutVars>
      </dgm:prSet>
      <dgm:spPr/>
    </dgm:pt>
    <dgm:pt modelId="{881D6723-E0DF-9D4C-AFA1-99FD0D6D71EE}" type="pres">
      <dgm:prSet presAssocID="{6E57AFE6-402A-4173-8661-B2D588536D18}" presName="hierChild2" presStyleCnt="0"/>
      <dgm:spPr/>
    </dgm:pt>
    <dgm:pt modelId="{3738399C-9C84-CD45-938A-2934954249EB}" type="pres">
      <dgm:prSet presAssocID="{63A438F2-EF43-4FA5-A0F7-9D5AD39AE43D}" presName="hierRoot1" presStyleCnt="0"/>
      <dgm:spPr/>
    </dgm:pt>
    <dgm:pt modelId="{30A4E7CA-6D7C-624B-9E2B-B5E2C71C06DF}" type="pres">
      <dgm:prSet presAssocID="{63A438F2-EF43-4FA5-A0F7-9D5AD39AE43D}" presName="composite" presStyleCnt="0"/>
      <dgm:spPr/>
    </dgm:pt>
    <dgm:pt modelId="{31A2FFD3-179F-DE4A-A0A7-CDD7435D04B7}" type="pres">
      <dgm:prSet presAssocID="{63A438F2-EF43-4FA5-A0F7-9D5AD39AE43D}" presName="background" presStyleLbl="node0" presStyleIdx="1" presStyleCnt="3"/>
      <dgm:spPr/>
    </dgm:pt>
    <dgm:pt modelId="{25FB11B7-3AC1-E642-B467-7861463A0B19}" type="pres">
      <dgm:prSet presAssocID="{63A438F2-EF43-4FA5-A0F7-9D5AD39AE43D}" presName="text" presStyleLbl="fgAcc0" presStyleIdx="1" presStyleCnt="3">
        <dgm:presLayoutVars>
          <dgm:chPref val="3"/>
        </dgm:presLayoutVars>
      </dgm:prSet>
      <dgm:spPr/>
    </dgm:pt>
    <dgm:pt modelId="{0E53D9EC-7D82-184E-A155-A86F8D15AC92}" type="pres">
      <dgm:prSet presAssocID="{63A438F2-EF43-4FA5-A0F7-9D5AD39AE43D}" presName="hierChild2" presStyleCnt="0"/>
      <dgm:spPr/>
    </dgm:pt>
    <dgm:pt modelId="{76D52E26-680B-6844-96A4-6DC81A3A42FA}" type="pres">
      <dgm:prSet presAssocID="{F48358BF-5DE6-442B-9ADE-4426B19B8B56}" presName="hierRoot1" presStyleCnt="0"/>
      <dgm:spPr/>
    </dgm:pt>
    <dgm:pt modelId="{F3E038A3-17AB-524F-A4ED-ECA0A9761028}" type="pres">
      <dgm:prSet presAssocID="{F48358BF-5DE6-442B-9ADE-4426B19B8B56}" presName="composite" presStyleCnt="0"/>
      <dgm:spPr/>
    </dgm:pt>
    <dgm:pt modelId="{F15E5A85-FFB5-F442-81AC-DCD040E6492B}" type="pres">
      <dgm:prSet presAssocID="{F48358BF-5DE6-442B-9ADE-4426B19B8B56}" presName="background" presStyleLbl="node0" presStyleIdx="2" presStyleCnt="3"/>
      <dgm:spPr/>
    </dgm:pt>
    <dgm:pt modelId="{AFB97A8C-B3E2-ED45-82E7-47D1CC40298F}" type="pres">
      <dgm:prSet presAssocID="{F48358BF-5DE6-442B-9ADE-4426B19B8B56}" presName="text" presStyleLbl="fgAcc0" presStyleIdx="2" presStyleCnt="3">
        <dgm:presLayoutVars>
          <dgm:chPref val="3"/>
        </dgm:presLayoutVars>
      </dgm:prSet>
      <dgm:spPr/>
    </dgm:pt>
    <dgm:pt modelId="{FE5BF145-601D-6A43-B377-0F53F7296AD9}" type="pres">
      <dgm:prSet presAssocID="{F48358BF-5DE6-442B-9ADE-4426B19B8B56}" presName="hierChild2" presStyleCnt="0"/>
      <dgm:spPr/>
    </dgm:pt>
  </dgm:ptLst>
  <dgm:cxnLst>
    <dgm:cxn modelId="{D056CB02-6C7C-EE4C-89C8-6F2278E6B1B3}" type="presOf" srcId="{63A438F2-EF43-4FA5-A0F7-9D5AD39AE43D}" destId="{25FB11B7-3AC1-E642-B467-7861463A0B19}" srcOrd="0" destOrd="0" presId="urn:microsoft.com/office/officeart/2005/8/layout/hierarchy1"/>
    <dgm:cxn modelId="{1EF5EA3A-708C-4BC0-BF7B-64CDC8E6C432}" srcId="{FA94AE6D-45FE-4394-B292-E3AA44A454CA}" destId="{6E57AFE6-402A-4173-8661-B2D588536D18}" srcOrd="0" destOrd="0" parTransId="{EEB53DB4-9083-474E-961E-B4332DDA7330}" sibTransId="{065060E2-CA8A-4CDE-81B0-F551BE11CCEC}"/>
    <dgm:cxn modelId="{BBBCC044-D182-804B-ACD9-7628A1E7ECE9}" type="presOf" srcId="{FA94AE6D-45FE-4394-B292-E3AA44A454CA}" destId="{8F2DF738-53F7-2741-9BFA-6DF445CEAE56}" srcOrd="0" destOrd="0" presId="urn:microsoft.com/office/officeart/2005/8/layout/hierarchy1"/>
    <dgm:cxn modelId="{205A9C78-126B-2047-B2F3-B686D9F08369}" type="presOf" srcId="{6E57AFE6-402A-4173-8661-B2D588536D18}" destId="{42AFDDF3-6A57-CD42-B9DF-A44A3A194826}" srcOrd="0" destOrd="0" presId="urn:microsoft.com/office/officeart/2005/8/layout/hierarchy1"/>
    <dgm:cxn modelId="{E18C86A4-B56A-49E3-962E-B985E4BFF4E4}" srcId="{FA94AE6D-45FE-4394-B292-E3AA44A454CA}" destId="{F48358BF-5DE6-442B-9ADE-4426B19B8B56}" srcOrd="2" destOrd="0" parTransId="{6C401C23-9CAB-4CD8-B6C7-E1B7460897C2}" sibTransId="{DEF36FC9-D40F-4034-90FF-B81EDE10E194}"/>
    <dgm:cxn modelId="{E370C6B4-BA42-425A-8F53-1EE26DFACC7C}" srcId="{FA94AE6D-45FE-4394-B292-E3AA44A454CA}" destId="{63A438F2-EF43-4FA5-A0F7-9D5AD39AE43D}" srcOrd="1" destOrd="0" parTransId="{D947BCD7-F906-4480-80DD-0A6F494DD620}" sibTransId="{629F2516-9A58-4B4F-969A-05F07D67E2D6}"/>
    <dgm:cxn modelId="{B2CF10FF-4938-9B4B-B952-26F9063D6A3B}" type="presOf" srcId="{F48358BF-5DE6-442B-9ADE-4426B19B8B56}" destId="{AFB97A8C-B3E2-ED45-82E7-47D1CC40298F}" srcOrd="0" destOrd="0" presId="urn:microsoft.com/office/officeart/2005/8/layout/hierarchy1"/>
    <dgm:cxn modelId="{E47AD899-7B09-B94C-B237-BC4BE9812072}" type="presParOf" srcId="{8F2DF738-53F7-2741-9BFA-6DF445CEAE56}" destId="{90FAA0F9-37A0-4F49-B815-28B5B9CD9760}" srcOrd="0" destOrd="0" presId="urn:microsoft.com/office/officeart/2005/8/layout/hierarchy1"/>
    <dgm:cxn modelId="{933DCD21-3F83-B245-AADB-1CE9AA738428}" type="presParOf" srcId="{90FAA0F9-37A0-4F49-B815-28B5B9CD9760}" destId="{D4FF6D59-0926-1A42-BEDB-4BA36C4AA4BC}" srcOrd="0" destOrd="0" presId="urn:microsoft.com/office/officeart/2005/8/layout/hierarchy1"/>
    <dgm:cxn modelId="{C2BFD063-A6B6-8346-A2D8-7258C4DC0D92}" type="presParOf" srcId="{D4FF6D59-0926-1A42-BEDB-4BA36C4AA4BC}" destId="{B4C54429-529F-3042-A532-8EB0C6FE3ED9}" srcOrd="0" destOrd="0" presId="urn:microsoft.com/office/officeart/2005/8/layout/hierarchy1"/>
    <dgm:cxn modelId="{E22FACFA-7B22-904B-BA83-6069711793F8}" type="presParOf" srcId="{D4FF6D59-0926-1A42-BEDB-4BA36C4AA4BC}" destId="{42AFDDF3-6A57-CD42-B9DF-A44A3A194826}" srcOrd="1" destOrd="0" presId="urn:microsoft.com/office/officeart/2005/8/layout/hierarchy1"/>
    <dgm:cxn modelId="{7773B753-BA36-D34C-BBF4-98CF43DBE917}" type="presParOf" srcId="{90FAA0F9-37A0-4F49-B815-28B5B9CD9760}" destId="{881D6723-E0DF-9D4C-AFA1-99FD0D6D71EE}" srcOrd="1" destOrd="0" presId="urn:microsoft.com/office/officeart/2005/8/layout/hierarchy1"/>
    <dgm:cxn modelId="{B0E3B449-9378-FC45-BD87-0F85AF5DCB88}" type="presParOf" srcId="{8F2DF738-53F7-2741-9BFA-6DF445CEAE56}" destId="{3738399C-9C84-CD45-938A-2934954249EB}" srcOrd="1" destOrd="0" presId="urn:microsoft.com/office/officeart/2005/8/layout/hierarchy1"/>
    <dgm:cxn modelId="{DEFDB536-8AA6-524A-94B2-686ABD3F76EF}" type="presParOf" srcId="{3738399C-9C84-CD45-938A-2934954249EB}" destId="{30A4E7CA-6D7C-624B-9E2B-B5E2C71C06DF}" srcOrd="0" destOrd="0" presId="urn:microsoft.com/office/officeart/2005/8/layout/hierarchy1"/>
    <dgm:cxn modelId="{AD394C62-6375-A84C-B8ED-9F9C6A212734}" type="presParOf" srcId="{30A4E7CA-6D7C-624B-9E2B-B5E2C71C06DF}" destId="{31A2FFD3-179F-DE4A-A0A7-CDD7435D04B7}" srcOrd="0" destOrd="0" presId="urn:microsoft.com/office/officeart/2005/8/layout/hierarchy1"/>
    <dgm:cxn modelId="{373B4885-D800-A440-9BC7-3485902A4334}" type="presParOf" srcId="{30A4E7CA-6D7C-624B-9E2B-B5E2C71C06DF}" destId="{25FB11B7-3AC1-E642-B467-7861463A0B19}" srcOrd="1" destOrd="0" presId="urn:microsoft.com/office/officeart/2005/8/layout/hierarchy1"/>
    <dgm:cxn modelId="{6C3AD5B0-319F-C34B-A548-BFE5D4FEAFA2}" type="presParOf" srcId="{3738399C-9C84-CD45-938A-2934954249EB}" destId="{0E53D9EC-7D82-184E-A155-A86F8D15AC92}" srcOrd="1" destOrd="0" presId="urn:microsoft.com/office/officeart/2005/8/layout/hierarchy1"/>
    <dgm:cxn modelId="{F3E50AD1-FEDB-CB4C-BA59-5EA81F9B9CE3}" type="presParOf" srcId="{8F2DF738-53F7-2741-9BFA-6DF445CEAE56}" destId="{76D52E26-680B-6844-96A4-6DC81A3A42FA}" srcOrd="2" destOrd="0" presId="urn:microsoft.com/office/officeart/2005/8/layout/hierarchy1"/>
    <dgm:cxn modelId="{0DDBC376-D313-0E40-94C6-579CE5C3A078}" type="presParOf" srcId="{76D52E26-680B-6844-96A4-6DC81A3A42FA}" destId="{F3E038A3-17AB-524F-A4ED-ECA0A9761028}" srcOrd="0" destOrd="0" presId="urn:microsoft.com/office/officeart/2005/8/layout/hierarchy1"/>
    <dgm:cxn modelId="{2BAD2E83-CDF5-884C-8E4D-E4FF47E9F85C}" type="presParOf" srcId="{F3E038A3-17AB-524F-A4ED-ECA0A9761028}" destId="{F15E5A85-FFB5-F442-81AC-DCD040E6492B}" srcOrd="0" destOrd="0" presId="urn:microsoft.com/office/officeart/2005/8/layout/hierarchy1"/>
    <dgm:cxn modelId="{A1C478C4-7E16-AD4A-A81B-651693FAF55C}" type="presParOf" srcId="{F3E038A3-17AB-524F-A4ED-ECA0A9761028}" destId="{AFB97A8C-B3E2-ED45-82E7-47D1CC40298F}" srcOrd="1" destOrd="0" presId="urn:microsoft.com/office/officeart/2005/8/layout/hierarchy1"/>
    <dgm:cxn modelId="{8888FCF3-A8DF-6745-97CA-DC6CA31D1978}" type="presParOf" srcId="{76D52E26-680B-6844-96A4-6DC81A3A42FA}" destId="{FE5BF145-601D-6A43-B377-0F53F7296A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94AE6D-45FE-4394-B292-E3AA44A454CA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E57AFE6-402A-4173-8661-B2D588536D18}">
      <dgm:prSet/>
      <dgm:spPr/>
      <dgm:t>
        <a:bodyPr/>
        <a:lstStyle/>
        <a:p>
          <a:r>
            <a:rPr lang="en-US" b="1"/>
            <a:t>1) Awareness</a:t>
          </a:r>
          <a:endParaRPr lang="en-US"/>
        </a:p>
      </dgm:t>
    </dgm:pt>
    <dgm:pt modelId="{EEB53DB4-9083-474E-961E-B4332DDA7330}" type="parTrans" cxnId="{1EF5EA3A-708C-4BC0-BF7B-64CDC8E6C432}">
      <dgm:prSet/>
      <dgm:spPr/>
      <dgm:t>
        <a:bodyPr/>
        <a:lstStyle/>
        <a:p>
          <a:endParaRPr lang="en-US"/>
        </a:p>
      </dgm:t>
    </dgm:pt>
    <dgm:pt modelId="{065060E2-CA8A-4CDE-81B0-F551BE11CCEC}" type="sibTrans" cxnId="{1EF5EA3A-708C-4BC0-BF7B-64CDC8E6C432}">
      <dgm:prSet/>
      <dgm:spPr/>
      <dgm:t>
        <a:bodyPr/>
        <a:lstStyle/>
        <a:p>
          <a:endParaRPr lang="en-US"/>
        </a:p>
      </dgm:t>
    </dgm:pt>
    <dgm:pt modelId="{63A438F2-EF43-4FA5-A0F7-9D5AD39AE43D}">
      <dgm:prSet/>
      <dgm:spPr/>
      <dgm:t>
        <a:bodyPr/>
        <a:lstStyle/>
        <a:p>
          <a:r>
            <a:rPr lang="en-US" b="1" dirty="0"/>
            <a:t>2) Inhibition (pause)</a:t>
          </a:r>
          <a:endParaRPr lang="en-US" dirty="0"/>
        </a:p>
      </dgm:t>
    </dgm:pt>
    <dgm:pt modelId="{D947BCD7-F906-4480-80DD-0A6F494DD620}" type="parTrans" cxnId="{E370C6B4-BA42-425A-8F53-1EE26DFACC7C}">
      <dgm:prSet/>
      <dgm:spPr/>
      <dgm:t>
        <a:bodyPr/>
        <a:lstStyle/>
        <a:p>
          <a:endParaRPr lang="en-US"/>
        </a:p>
      </dgm:t>
    </dgm:pt>
    <dgm:pt modelId="{629F2516-9A58-4B4F-969A-05F07D67E2D6}" type="sibTrans" cxnId="{E370C6B4-BA42-425A-8F53-1EE26DFACC7C}">
      <dgm:prSet/>
      <dgm:spPr/>
      <dgm:t>
        <a:bodyPr/>
        <a:lstStyle/>
        <a:p>
          <a:endParaRPr lang="en-US"/>
        </a:p>
      </dgm:t>
    </dgm:pt>
    <dgm:pt modelId="{F48358BF-5DE6-442B-9ADE-4426B19B8B56}">
      <dgm:prSet/>
      <dgm:spPr/>
      <dgm:t>
        <a:bodyPr/>
        <a:lstStyle/>
        <a:p>
          <a:r>
            <a:rPr lang="en-US" b="1"/>
            <a:t>3) Directions</a:t>
          </a:r>
          <a:endParaRPr lang="en-US"/>
        </a:p>
      </dgm:t>
    </dgm:pt>
    <dgm:pt modelId="{6C401C23-9CAB-4CD8-B6C7-E1B7460897C2}" type="parTrans" cxnId="{E18C86A4-B56A-49E3-962E-B985E4BFF4E4}">
      <dgm:prSet/>
      <dgm:spPr/>
      <dgm:t>
        <a:bodyPr/>
        <a:lstStyle/>
        <a:p>
          <a:endParaRPr lang="en-US"/>
        </a:p>
      </dgm:t>
    </dgm:pt>
    <dgm:pt modelId="{DEF36FC9-D40F-4034-90FF-B81EDE10E194}" type="sibTrans" cxnId="{E18C86A4-B56A-49E3-962E-B985E4BFF4E4}">
      <dgm:prSet/>
      <dgm:spPr/>
      <dgm:t>
        <a:bodyPr/>
        <a:lstStyle/>
        <a:p>
          <a:endParaRPr lang="en-US"/>
        </a:p>
      </dgm:t>
    </dgm:pt>
    <dgm:pt modelId="{8F2DF738-53F7-2741-9BFA-6DF445CEAE56}" type="pres">
      <dgm:prSet presAssocID="{FA94AE6D-45FE-4394-B292-E3AA44A454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0FAA0F9-37A0-4F49-B815-28B5B9CD9760}" type="pres">
      <dgm:prSet presAssocID="{6E57AFE6-402A-4173-8661-B2D588536D18}" presName="hierRoot1" presStyleCnt="0"/>
      <dgm:spPr/>
    </dgm:pt>
    <dgm:pt modelId="{D4FF6D59-0926-1A42-BEDB-4BA36C4AA4BC}" type="pres">
      <dgm:prSet presAssocID="{6E57AFE6-402A-4173-8661-B2D588536D18}" presName="composite" presStyleCnt="0"/>
      <dgm:spPr/>
    </dgm:pt>
    <dgm:pt modelId="{B4C54429-529F-3042-A532-8EB0C6FE3ED9}" type="pres">
      <dgm:prSet presAssocID="{6E57AFE6-402A-4173-8661-B2D588536D18}" presName="background" presStyleLbl="node0" presStyleIdx="0" presStyleCnt="3"/>
      <dgm:spPr/>
    </dgm:pt>
    <dgm:pt modelId="{42AFDDF3-6A57-CD42-B9DF-A44A3A194826}" type="pres">
      <dgm:prSet presAssocID="{6E57AFE6-402A-4173-8661-B2D588536D18}" presName="text" presStyleLbl="fgAcc0" presStyleIdx="0" presStyleCnt="3">
        <dgm:presLayoutVars>
          <dgm:chPref val="3"/>
        </dgm:presLayoutVars>
      </dgm:prSet>
      <dgm:spPr/>
    </dgm:pt>
    <dgm:pt modelId="{881D6723-E0DF-9D4C-AFA1-99FD0D6D71EE}" type="pres">
      <dgm:prSet presAssocID="{6E57AFE6-402A-4173-8661-B2D588536D18}" presName="hierChild2" presStyleCnt="0"/>
      <dgm:spPr/>
    </dgm:pt>
    <dgm:pt modelId="{3738399C-9C84-CD45-938A-2934954249EB}" type="pres">
      <dgm:prSet presAssocID="{63A438F2-EF43-4FA5-A0F7-9D5AD39AE43D}" presName="hierRoot1" presStyleCnt="0"/>
      <dgm:spPr/>
    </dgm:pt>
    <dgm:pt modelId="{30A4E7CA-6D7C-624B-9E2B-B5E2C71C06DF}" type="pres">
      <dgm:prSet presAssocID="{63A438F2-EF43-4FA5-A0F7-9D5AD39AE43D}" presName="composite" presStyleCnt="0"/>
      <dgm:spPr/>
    </dgm:pt>
    <dgm:pt modelId="{31A2FFD3-179F-DE4A-A0A7-CDD7435D04B7}" type="pres">
      <dgm:prSet presAssocID="{63A438F2-EF43-4FA5-A0F7-9D5AD39AE43D}" presName="background" presStyleLbl="node0" presStyleIdx="1" presStyleCnt="3"/>
      <dgm:spPr/>
    </dgm:pt>
    <dgm:pt modelId="{25FB11B7-3AC1-E642-B467-7861463A0B19}" type="pres">
      <dgm:prSet presAssocID="{63A438F2-EF43-4FA5-A0F7-9D5AD39AE43D}" presName="text" presStyleLbl="fgAcc0" presStyleIdx="1" presStyleCnt="3">
        <dgm:presLayoutVars>
          <dgm:chPref val="3"/>
        </dgm:presLayoutVars>
      </dgm:prSet>
      <dgm:spPr/>
    </dgm:pt>
    <dgm:pt modelId="{0E53D9EC-7D82-184E-A155-A86F8D15AC92}" type="pres">
      <dgm:prSet presAssocID="{63A438F2-EF43-4FA5-A0F7-9D5AD39AE43D}" presName="hierChild2" presStyleCnt="0"/>
      <dgm:spPr/>
    </dgm:pt>
    <dgm:pt modelId="{76D52E26-680B-6844-96A4-6DC81A3A42FA}" type="pres">
      <dgm:prSet presAssocID="{F48358BF-5DE6-442B-9ADE-4426B19B8B56}" presName="hierRoot1" presStyleCnt="0"/>
      <dgm:spPr/>
    </dgm:pt>
    <dgm:pt modelId="{F3E038A3-17AB-524F-A4ED-ECA0A9761028}" type="pres">
      <dgm:prSet presAssocID="{F48358BF-5DE6-442B-9ADE-4426B19B8B56}" presName="composite" presStyleCnt="0"/>
      <dgm:spPr/>
    </dgm:pt>
    <dgm:pt modelId="{F15E5A85-FFB5-F442-81AC-DCD040E6492B}" type="pres">
      <dgm:prSet presAssocID="{F48358BF-5DE6-442B-9ADE-4426B19B8B56}" presName="background" presStyleLbl="node0" presStyleIdx="2" presStyleCnt="3"/>
      <dgm:spPr/>
    </dgm:pt>
    <dgm:pt modelId="{AFB97A8C-B3E2-ED45-82E7-47D1CC40298F}" type="pres">
      <dgm:prSet presAssocID="{F48358BF-5DE6-442B-9ADE-4426B19B8B56}" presName="text" presStyleLbl="fgAcc0" presStyleIdx="2" presStyleCnt="3">
        <dgm:presLayoutVars>
          <dgm:chPref val="3"/>
        </dgm:presLayoutVars>
      </dgm:prSet>
      <dgm:spPr/>
    </dgm:pt>
    <dgm:pt modelId="{FE5BF145-601D-6A43-B377-0F53F7296AD9}" type="pres">
      <dgm:prSet presAssocID="{F48358BF-5DE6-442B-9ADE-4426B19B8B56}" presName="hierChild2" presStyleCnt="0"/>
      <dgm:spPr/>
    </dgm:pt>
  </dgm:ptLst>
  <dgm:cxnLst>
    <dgm:cxn modelId="{D056CB02-6C7C-EE4C-89C8-6F2278E6B1B3}" type="presOf" srcId="{63A438F2-EF43-4FA5-A0F7-9D5AD39AE43D}" destId="{25FB11B7-3AC1-E642-B467-7861463A0B19}" srcOrd="0" destOrd="0" presId="urn:microsoft.com/office/officeart/2005/8/layout/hierarchy1"/>
    <dgm:cxn modelId="{1EF5EA3A-708C-4BC0-BF7B-64CDC8E6C432}" srcId="{FA94AE6D-45FE-4394-B292-E3AA44A454CA}" destId="{6E57AFE6-402A-4173-8661-B2D588536D18}" srcOrd="0" destOrd="0" parTransId="{EEB53DB4-9083-474E-961E-B4332DDA7330}" sibTransId="{065060E2-CA8A-4CDE-81B0-F551BE11CCEC}"/>
    <dgm:cxn modelId="{BBBCC044-D182-804B-ACD9-7628A1E7ECE9}" type="presOf" srcId="{FA94AE6D-45FE-4394-B292-E3AA44A454CA}" destId="{8F2DF738-53F7-2741-9BFA-6DF445CEAE56}" srcOrd="0" destOrd="0" presId="urn:microsoft.com/office/officeart/2005/8/layout/hierarchy1"/>
    <dgm:cxn modelId="{205A9C78-126B-2047-B2F3-B686D9F08369}" type="presOf" srcId="{6E57AFE6-402A-4173-8661-B2D588536D18}" destId="{42AFDDF3-6A57-CD42-B9DF-A44A3A194826}" srcOrd="0" destOrd="0" presId="urn:microsoft.com/office/officeart/2005/8/layout/hierarchy1"/>
    <dgm:cxn modelId="{E18C86A4-B56A-49E3-962E-B985E4BFF4E4}" srcId="{FA94AE6D-45FE-4394-B292-E3AA44A454CA}" destId="{F48358BF-5DE6-442B-9ADE-4426B19B8B56}" srcOrd="2" destOrd="0" parTransId="{6C401C23-9CAB-4CD8-B6C7-E1B7460897C2}" sibTransId="{DEF36FC9-D40F-4034-90FF-B81EDE10E194}"/>
    <dgm:cxn modelId="{E370C6B4-BA42-425A-8F53-1EE26DFACC7C}" srcId="{FA94AE6D-45FE-4394-B292-E3AA44A454CA}" destId="{63A438F2-EF43-4FA5-A0F7-9D5AD39AE43D}" srcOrd="1" destOrd="0" parTransId="{D947BCD7-F906-4480-80DD-0A6F494DD620}" sibTransId="{629F2516-9A58-4B4F-969A-05F07D67E2D6}"/>
    <dgm:cxn modelId="{B2CF10FF-4938-9B4B-B952-26F9063D6A3B}" type="presOf" srcId="{F48358BF-5DE6-442B-9ADE-4426B19B8B56}" destId="{AFB97A8C-B3E2-ED45-82E7-47D1CC40298F}" srcOrd="0" destOrd="0" presId="urn:microsoft.com/office/officeart/2005/8/layout/hierarchy1"/>
    <dgm:cxn modelId="{E47AD899-7B09-B94C-B237-BC4BE9812072}" type="presParOf" srcId="{8F2DF738-53F7-2741-9BFA-6DF445CEAE56}" destId="{90FAA0F9-37A0-4F49-B815-28B5B9CD9760}" srcOrd="0" destOrd="0" presId="urn:microsoft.com/office/officeart/2005/8/layout/hierarchy1"/>
    <dgm:cxn modelId="{933DCD21-3F83-B245-AADB-1CE9AA738428}" type="presParOf" srcId="{90FAA0F9-37A0-4F49-B815-28B5B9CD9760}" destId="{D4FF6D59-0926-1A42-BEDB-4BA36C4AA4BC}" srcOrd="0" destOrd="0" presId="urn:microsoft.com/office/officeart/2005/8/layout/hierarchy1"/>
    <dgm:cxn modelId="{C2BFD063-A6B6-8346-A2D8-7258C4DC0D92}" type="presParOf" srcId="{D4FF6D59-0926-1A42-BEDB-4BA36C4AA4BC}" destId="{B4C54429-529F-3042-A532-8EB0C6FE3ED9}" srcOrd="0" destOrd="0" presId="urn:microsoft.com/office/officeart/2005/8/layout/hierarchy1"/>
    <dgm:cxn modelId="{E22FACFA-7B22-904B-BA83-6069711793F8}" type="presParOf" srcId="{D4FF6D59-0926-1A42-BEDB-4BA36C4AA4BC}" destId="{42AFDDF3-6A57-CD42-B9DF-A44A3A194826}" srcOrd="1" destOrd="0" presId="urn:microsoft.com/office/officeart/2005/8/layout/hierarchy1"/>
    <dgm:cxn modelId="{7773B753-BA36-D34C-BBF4-98CF43DBE917}" type="presParOf" srcId="{90FAA0F9-37A0-4F49-B815-28B5B9CD9760}" destId="{881D6723-E0DF-9D4C-AFA1-99FD0D6D71EE}" srcOrd="1" destOrd="0" presId="urn:microsoft.com/office/officeart/2005/8/layout/hierarchy1"/>
    <dgm:cxn modelId="{B0E3B449-9378-FC45-BD87-0F85AF5DCB88}" type="presParOf" srcId="{8F2DF738-53F7-2741-9BFA-6DF445CEAE56}" destId="{3738399C-9C84-CD45-938A-2934954249EB}" srcOrd="1" destOrd="0" presId="urn:microsoft.com/office/officeart/2005/8/layout/hierarchy1"/>
    <dgm:cxn modelId="{DEFDB536-8AA6-524A-94B2-686ABD3F76EF}" type="presParOf" srcId="{3738399C-9C84-CD45-938A-2934954249EB}" destId="{30A4E7CA-6D7C-624B-9E2B-B5E2C71C06DF}" srcOrd="0" destOrd="0" presId="urn:microsoft.com/office/officeart/2005/8/layout/hierarchy1"/>
    <dgm:cxn modelId="{AD394C62-6375-A84C-B8ED-9F9C6A212734}" type="presParOf" srcId="{30A4E7CA-6D7C-624B-9E2B-B5E2C71C06DF}" destId="{31A2FFD3-179F-DE4A-A0A7-CDD7435D04B7}" srcOrd="0" destOrd="0" presId="urn:microsoft.com/office/officeart/2005/8/layout/hierarchy1"/>
    <dgm:cxn modelId="{373B4885-D800-A440-9BC7-3485902A4334}" type="presParOf" srcId="{30A4E7CA-6D7C-624B-9E2B-B5E2C71C06DF}" destId="{25FB11B7-3AC1-E642-B467-7861463A0B19}" srcOrd="1" destOrd="0" presId="urn:microsoft.com/office/officeart/2005/8/layout/hierarchy1"/>
    <dgm:cxn modelId="{6C3AD5B0-319F-C34B-A548-BFE5D4FEAFA2}" type="presParOf" srcId="{3738399C-9C84-CD45-938A-2934954249EB}" destId="{0E53D9EC-7D82-184E-A155-A86F8D15AC92}" srcOrd="1" destOrd="0" presId="urn:microsoft.com/office/officeart/2005/8/layout/hierarchy1"/>
    <dgm:cxn modelId="{F3E50AD1-FEDB-CB4C-BA59-5EA81F9B9CE3}" type="presParOf" srcId="{8F2DF738-53F7-2741-9BFA-6DF445CEAE56}" destId="{76D52E26-680B-6844-96A4-6DC81A3A42FA}" srcOrd="2" destOrd="0" presId="urn:microsoft.com/office/officeart/2005/8/layout/hierarchy1"/>
    <dgm:cxn modelId="{0DDBC376-D313-0E40-94C6-579CE5C3A078}" type="presParOf" srcId="{76D52E26-680B-6844-96A4-6DC81A3A42FA}" destId="{F3E038A3-17AB-524F-A4ED-ECA0A9761028}" srcOrd="0" destOrd="0" presId="urn:microsoft.com/office/officeart/2005/8/layout/hierarchy1"/>
    <dgm:cxn modelId="{2BAD2E83-CDF5-884C-8E4D-E4FF47E9F85C}" type="presParOf" srcId="{F3E038A3-17AB-524F-A4ED-ECA0A9761028}" destId="{F15E5A85-FFB5-F442-81AC-DCD040E6492B}" srcOrd="0" destOrd="0" presId="urn:microsoft.com/office/officeart/2005/8/layout/hierarchy1"/>
    <dgm:cxn modelId="{A1C478C4-7E16-AD4A-A81B-651693FAF55C}" type="presParOf" srcId="{F3E038A3-17AB-524F-A4ED-ECA0A9761028}" destId="{AFB97A8C-B3E2-ED45-82E7-47D1CC40298F}" srcOrd="1" destOrd="0" presId="urn:microsoft.com/office/officeart/2005/8/layout/hierarchy1"/>
    <dgm:cxn modelId="{8888FCF3-A8DF-6745-97CA-DC6CA31D1978}" type="presParOf" srcId="{76D52E26-680B-6844-96A4-6DC81A3A42FA}" destId="{FE5BF145-601D-6A43-B377-0F53F7296A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54429-529F-3042-A532-8EB0C6FE3ED9}">
      <dsp:nvSpPr>
        <dsp:cNvPr id="0" name=""/>
        <dsp:cNvSpPr/>
      </dsp:nvSpPr>
      <dsp:spPr>
        <a:xfrm>
          <a:off x="0" y="1139245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AFDDF3-6A57-CD42-B9DF-A44A3A194826}">
      <dsp:nvSpPr>
        <dsp:cNvPr id="0" name=""/>
        <dsp:cNvSpPr/>
      </dsp:nvSpPr>
      <dsp:spPr>
        <a:xfrm>
          <a:off x="257174" y="1383562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1) Awareness</a:t>
          </a:r>
          <a:endParaRPr lang="en-US" sz="2900" kern="1200"/>
        </a:p>
      </dsp:txBody>
      <dsp:txXfrm>
        <a:off x="300222" y="1426610"/>
        <a:ext cx="2228479" cy="1383659"/>
      </dsp:txXfrm>
    </dsp:sp>
    <dsp:sp modelId="{31A2FFD3-179F-DE4A-A0A7-CDD7435D04B7}">
      <dsp:nvSpPr>
        <dsp:cNvPr id="0" name=""/>
        <dsp:cNvSpPr/>
      </dsp:nvSpPr>
      <dsp:spPr>
        <a:xfrm>
          <a:off x="2828924" y="1139245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FB11B7-3AC1-E642-B467-7861463A0B19}">
      <dsp:nvSpPr>
        <dsp:cNvPr id="0" name=""/>
        <dsp:cNvSpPr/>
      </dsp:nvSpPr>
      <dsp:spPr>
        <a:xfrm>
          <a:off x="3086099" y="1383562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2) Inhibition (pause)</a:t>
          </a:r>
          <a:endParaRPr lang="en-US" sz="2900" kern="1200" dirty="0"/>
        </a:p>
      </dsp:txBody>
      <dsp:txXfrm>
        <a:off x="3129147" y="1426610"/>
        <a:ext cx="2228479" cy="1383659"/>
      </dsp:txXfrm>
    </dsp:sp>
    <dsp:sp modelId="{F15E5A85-FFB5-F442-81AC-DCD040E6492B}">
      <dsp:nvSpPr>
        <dsp:cNvPr id="0" name=""/>
        <dsp:cNvSpPr/>
      </dsp:nvSpPr>
      <dsp:spPr>
        <a:xfrm>
          <a:off x="5657850" y="1139245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B97A8C-B3E2-ED45-82E7-47D1CC40298F}">
      <dsp:nvSpPr>
        <dsp:cNvPr id="0" name=""/>
        <dsp:cNvSpPr/>
      </dsp:nvSpPr>
      <dsp:spPr>
        <a:xfrm>
          <a:off x="5915024" y="1383562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3) Directions</a:t>
          </a:r>
          <a:endParaRPr lang="en-US" sz="2900" kern="1200"/>
        </a:p>
      </dsp:txBody>
      <dsp:txXfrm>
        <a:off x="5958072" y="1426610"/>
        <a:ext cx="2228479" cy="1383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54429-529F-3042-A532-8EB0C6FE3ED9}">
      <dsp:nvSpPr>
        <dsp:cNvPr id="0" name=""/>
        <dsp:cNvSpPr/>
      </dsp:nvSpPr>
      <dsp:spPr>
        <a:xfrm>
          <a:off x="0" y="1139245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AFDDF3-6A57-CD42-B9DF-A44A3A194826}">
      <dsp:nvSpPr>
        <dsp:cNvPr id="0" name=""/>
        <dsp:cNvSpPr/>
      </dsp:nvSpPr>
      <dsp:spPr>
        <a:xfrm>
          <a:off x="257174" y="1383562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1) Awareness</a:t>
          </a:r>
          <a:endParaRPr lang="en-US" sz="2900" kern="1200"/>
        </a:p>
      </dsp:txBody>
      <dsp:txXfrm>
        <a:off x="300222" y="1426610"/>
        <a:ext cx="2228479" cy="1383659"/>
      </dsp:txXfrm>
    </dsp:sp>
    <dsp:sp modelId="{31A2FFD3-179F-DE4A-A0A7-CDD7435D04B7}">
      <dsp:nvSpPr>
        <dsp:cNvPr id="0" name=""/>
        <dsp:cNvSpPr/>
      </dsp:nvSpPr>
      <dsp:spPr>
        <a:xfrm>
          <a:off x="2828924" y="1139245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FB11B7-3AC1-E642-B467-7861463A0B19}">
      <dsp:nvSpPr>
        <dsp:cNvPr id="0" name=""/>
        <dsp:cNvSpPr/>
      </dsp:nvSpPr>
      <dsp:spPr>
        <a:xfrm>
          <a:off x="3086099" y="1383562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2) Inhibition (pause)</a:t>
          </a:r>
          <a:endParaRPr lang="en-US" sz="2900" kern="1200" dirty="0"/>
        </a:p>
      </dsp:txBody>
      <dsp:txXfrm>
        <a:off x="3129147" y="1426610"/>
        <a:ext cx="2228479" cy="1383659"/>
      </dsp:txXfrm>
    </dsp:sp>
    <dsp:sp modelId="{F15E5A85-FFB5-F442-81AC-DCD040E6492B}">
      <dsp:nvSpPr>
        <dsp:cNvPr id="0" name=""/>
        <dsp:cNvSpPr/>
      </dsp:nvSpPr>
      <dsp:spPr>
        <a:xfrm>
          <a:off x="5657850" y="1139245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B97A8C-B3E2-ED45-82E7-47D1CC40298F}">
      <dsp:nvSpPr>
        <dsp:cNvPr id="0" name=""/>
        <dsp:cNvSpPr/>
      </dsp:nvSpPr>
      <dsp:spPr>
        <a:xfrm>
          <a:off x="5915024" y="1383562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3) Directions</a:t>
          </a:r>
          <a:endParaRPr lang="en-US" sz="2900" kern="1200"/>
        </a:p>
      </dsp:txBody>
      <dsp:txXfrm>
        <a:off x="5958072" y="1426610"/>
        <a:ext cx="2228479" cy="1383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597FC9-B44F-0E44-9BD1-DF22D6E192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1E579C-98D4-0842-A8C0-94AAFC4118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B9FD6-5560-A140-B074-A4A316C4AF24}" type="datetimeFigureOut">
              <a:rPr lang="en-US" smtClean="0"/>
              <a:t>9/5/22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EA9CF-0AA9-6644-BD0B-0C75C03885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E352B-A60B-E64D-A96A-6C90B1066E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ABBA1-F30D-EF41-912A-8207E506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7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E75CCD-87C4-9848-AAAD-7757B44C7F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61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5350BB3-9ECC-4C48-9A99-DC98B9AFC835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5350BB3-9ECC-4C48-9A99-DC98B9AFC835}" type="slidenum">
              <a:rPr lang="en-US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2E2AD6F-21DB-DA47-BCBD-B328D5D1607C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644A3-3A5B-8242-AEEB-41C5B7AD33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8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76200" y="533400"/>
            <a:ext cx="8991600" cy="624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4953000" y="0"/>
            <a:ext cx="4191000" cy="12525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 userDrawn="1"/>
        </p:nvGraphicFramePr>
        <p:xfrm>
          <a:off x="76200" y="0"/>
          <a:ext cx="49990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6200000" imgH="2257740" progId="MSPhotoEd.3">
                  <p:embed/>
                </p:oleObj>
              </mc:Choice>
              <mc:Fallback>
                <p:oleObj name="Photo Editor Photo" r:id="rId2" imgW="6200000" imgH="225774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499903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FD39A-B367-6F45-BB44-0B006E1987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5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50968-0835-A54C-8E0D-D6EC34565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87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20A23-5B81-A340-8E5A-B2D23F734A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4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BC938-6D67-F446-8F16-BDF7C1B19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49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AA715-A9AA-7644-932C-08C67459A0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1C7F4-E6FD-D141-B70C-DCA572E039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4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C20CE-785A-9040-BBB2-A689DDB63C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5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BA235-4AB8-234D-B930-64C4F789D0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0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F66B8-E1D4-DE43-A532-C688BEDEF7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403B1-11AB-7345-A219-B2EC4E214C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1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52ED3-E034-344D-A478-F2C862DD5B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76200" y="533400"/>
            <a:ext cx="8991600" cy="624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4953000" y="0"/>
            <a:ext cx="4191000" cy="12525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 userDrawn="1"/>
        </p:nvGraphicFramePr>
        <p:xfrm>
          <a:off x="76200" y="0"/>
          <a:ext cx="49990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6200000" imgH="2257740" progId="MSPhotoEd.3">
                  <p:embed/>
                </p:oleObj>
              </mc:Choice>
              <mc:Fallback>
                <p:oleObj name="Photo Editor Photo" r:id="rId2" imgW="6200000" imgH="225774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499903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5A8F9-14A2-3645-B0E7-EFD60F782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6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7612E-53A3-2D4A-85D6-397C1134CE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2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76200" y="533400"/>
            <a:ext cx="8991600" cy="624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5694F4-3099-624D-8698-0741EE5D66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953000" y="0"/>
            <a:ext cx="4191000" cy="12525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76200" y="0"/>
          <a:ext cx="49990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6" imgW="6200000" imgH="2257740" progId="MSPhotoEd.3">
                  <p:embed/>
                </p:oleObj>
              </mc:Choice>
              <mc:Fallback>
                <p:oleObj name="Photo Editor Photo" r:id="rId16" imgW="6200000" imgH="2257740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499903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7" r:id="rId8"/>
    <p:sldLayoutId id="2147483752" r:id="rId9"/>
    <p:sldLayoutId id="2147483758" r:id="rId10"/>
    <p:sldLayoutId id="2147483753" r:id="rId11"/>
    <p:sldLayoutId id="2147483754" r:id="rId12"/>
    <p:sldLayoutId id="2147483755" r:id="rId13"/>
    <p:sldLayoutId id="2147483756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obbin@robbinmarcusmusic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robbinlmarcus.com/alexander-techniqu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exandertechnique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bbinlmarcus.com/" TargetMode="External"/><Relationship Id="rId5" Type="http://schemas.openxmlformats.org/officeDocument/2006/relationships/hyperlink" Target="https://www.ati-net.com/index.php" TargetMode="External"/><Relationship Id="rId4" Type="http://schemas.openxmlformats.org/officeDocument/2006/relationships/hyperlink" Target="http://www.robbinlmarcus.com/alexander-techniqu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00200"/>
            <a:ext cx="8077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endParaRPr lang="en-US" sz="3600" b="1" dirty="0"/>
          </a:p>
          <a:p>
            <a:pPr algn="ctr" eaLnBrk="1" hangingPunct="1">
              <a:buFontTx/>
              <a:buNone/>
            </a:pPr>
            <a:r>
              <a:rPr lang="en-US" sz="3600" b="1" dirty="0"/>
              <a:t>Alexander Technique</a:t>
            </a:r>
          </a:p>
          <a:p>
            <a:pPr algn="ctr" eaLnBrk="1" hangingPunct="1">
              <a:buFontTx/>
              <a:buNone/>
            </a:pPr>
            <a:r>
              <a:rPr lang="en-US" sz="3600" b="1" dirty="0"/>
              <a:t>for Musicians</a:t>
            </a:r>
            <a:endParaRPr lang="en-US" b="1" dirty="0"/>
          </a:p>
          <a:p>
            <a:pPr algn="ctr">
              <a:buNone/>
            </a:pPr>
            <a:r>
              <a:rPr lang="en-US" sz="2400" b="1" dirty="0"/>
              <a:t>Making Music with Ease</a:t>
            </a:r>
          </a:p>
          <a:p>
            <a:pPr algn="ctr">
              <a:buNone/>
            </a:pPr>
            <a:endParaRPr lang="en-US" b="1" dirty="0"/>
          </a:p>
          <a:p>
            <a:pPr algn="ctr" eaLnBrk="1" hangingPunct="1">
              <a:buFontTx/>
              <a:buNone/>
            </a:pPr>
            <a:r>
              <a:rPr lang="en-US" sz="2000" b="1" dirty="0"/>
              <a:t>Presented</a:t>
            </a:r>
          </a:p>
          <a:p>
            <a:pPr algn="ctr" eaLnBrk="1" hangingPunct="1">
              <a:buFontTx/>
              <a:buNone/>
            </a:pPr>
            <a:r>
              <a:rPr lang="en-US" sz="2000" b="1" dirty="0"/>
              <a:t>September 7, 2022</a:t>
            </a:r>
          </a:p>
          <a:p>
            <a:pPr algn="ctr" eaLnBrk="1" hangingPunct="1">
              <a:buFontTx/>
              <a:buNone/>
            </a:pPr>
            <a:endParaRPr lang="en-US" sz="2000" b="1" dirty="0"/>
          </a:p>
          <a:p>
            <a:pPr algn="ctr" eaLnBrk="1" hangingPunct="1">
              <a:buFontTx/>
              <a:buNone/>
            </a:pPr>
            <a:endParaRPr lang="en-US" sz="2000" b="1" dirty="0"/>
          </a:p>
          <a:p>
            <a:pPr algn="ctr" eaLnBrk="1" hangingPunct="1">
              <a:buFontTx/>
              <a:buNone/>
            </a:pPr>
            <a:r>
              <a:rPr lang="en-US" sz="2000" b="1" dirty="0"/>
              <a:t>For the Spellman College Music Department </a:t>
            </a:r>
          </a:p>
          <a:p>
            <a:pPr algn="ctr" eaLnBrk="1" hangingPunct="1">
              <a:buFontTx/>
              <a:buNone/>
            </a:pPr>
            <a:r>
              <a:rPr lang="en-US" sz="2000" b="1" dirty="0"/>
              <a:t>Health and Wellness Series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152400"/>
            <a:ext cx="4114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Robbin L. Marcus</a:t>
            </a:r>
          </a:p>
          <a:p>
            <a:endParaRPr lang="en-US" b="1" dirty="0"/>
          </a:p>
          <a:p>
            <a:r>
              <a:rPr lang="en-US" sz="2400" b="1" dirty="0" err="1"/>
              <a:t>www.robbinlmarcus.com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1041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33BFE-2BCF-02F8-9C00-6441AE06C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57150"/>
            <a:ext cx="4114800" cy="1143000"/>
          </a:xfrm>
        </p:spPr>
        <p:txBody>
          <a:bodyPr/>
          <a:lstStyle/>
          <a:p>
            <a:r>
              <a:rPr lang="en-US" sz="3200" b="1" dirty="0"/>
              <a:t>Contrasts in poise and ease</a:t>
            </a:r>
          </a:p>
        </p:txBody>
      </p:sp>
      <p:pic>
        <p:nvPicPr>
          <p:cNvPr id="4" name="Picture 3" descr="A person playing guitar in front of a group of children&#10;&#10;Description automatically generated with low confidence">
            <a:extLst>
              <a:ext uri="{FF2B5EF4-FFF2-40B4-BE49-F238E27FC236}">
                <a16:creationId xmlns:a16="http://schemas.microsoft.com/office/drawing/2014/main" id="{E836D093-11D1-C3A3-628F-E4149D7EF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4419600" cy="5334000"/>
          </a:xfrm>
          <a:prstGeom prst="rect">
            <a:avLst/>
          </a:prstGeom>
        </p:spPr>
      </p:pic>
      <p:pic>
        <p:nvPicPr>
          <p:cNvPr id="6" name="Picture 5" descr="A person speaking to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C3A176DF-094F-E986-44D5-16AE1F256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4267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2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4222E-B245-5B21-3BDA-C51E4A85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0"/>
            <a:ext cx="4038600" cy="141763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j-lt"/>
                <a:ea typeface="ＭＳ Ｐゴシック" charset="0"/>
                <a:cs typeface="+mj-cs"/>
              </a:rPr>
              <a:t>The Alexander Principles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CAFFB41D-8778-D263-1498-E3F2E8D525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011526"/>
              </p:ext>
            </p:extLst>
          </p:nvPr>
        </p:nvGraphicFramePr>
        <p:xfrm>
          <a:off x="457200" y="2133600"/>
          <a:ext cx="8229600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83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02AE-79F6-4E9B-A6B7-A65C09D5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141" y="106550"/>
            <a:ext cx="3388659" cy="1311088"/>
          </a:xfrm>
        </p:spPr>
        <p:txBody>
          <a:bodyPr anchor="t"/>
          <a:lstStyle/>
          <a:p>
            <a:r>
              <a:rPr lang="en-US" sz="3200" b="1" dirty="0">
                <a:ea typeface="ＭＳ Ｐゴシック"/>
              </a:rPr>
              <a:t>About </a:t>
            </a:r>
            <a:br>
              <a:rPr lang="en-US" sz="3200" b="1" dirty="0">
                <a:ea typeface="ＭＳ Ｐゴシック"/>
              </a:rPr>
            </a:br>
            <a:r>
              <a:rPr lang="en-US" sz="3200" b="1" dirty="0">
                <a:ea typeface="ＭＳ Ｐゴシック"/>
              </a:rPr>
              <a:t>Robbin Marcus</a:t>
            </a:r>
            <a:endParaRPr lang="en-US" sz="3200" b="1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6C84F96-3B84-4DC6-9601-A0FF662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46" y="1842247"/>
            <a:ext cx="2742514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ADF864-0690-4658-A1E5-F5A5B860BEB2}"/>
              </a:ext>
            </a:extLst>
          </p:cNvPr>
          <p:cNvSpPr txBox="1"/>
          <p:nvPr/>
        </p:nvSpPr>
        <p:spPr>
          <a:xfrm>
            <a:off x="3116356" y="1653988"/>
            <a:ext cx="5819214" cy="480131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rial"/>
                <a:ea typeface="ＭＳ Ｐゴシック"/>
                <a:cs typeface="Arial"/>
              </a:rPr>
              <a:t>Robbin Marcus is an ATI Certified Alexander Technique Teacher with a studio in Decatur, GA.</a:t>
            </a:r>
          </a:p>
          <a:p>
            <a:endParaRPr lang="en-US" b="1" dirty="0"/>
          </a:p>
          <a:p>
            <a:r>
              <a:rPr lang="en-US" b="1" dirty="0">
                <a:latin typeface="Arial"/>
                <a:ea typeface="ＭＳ Ｐゴシック"/>
                <a:cs typeface="Arial"/>
              </a:rPr>
              <a:t>Robbin teaches private lessons and classes at the First Christian Church of Decatur, 601 W Ponce de Leon Ave, Decatur GA. </a:t>
            </a:r>
          </a:p>
          <a:p>
            <a:endParaRPr lang="en-US" b="1" dirty="0"/>
          </a:p>
          <a:p>
            <a:r>
              <a:rPr lang="en-US" b="1" dirty="0">
                <a:latin typeface="Arial"/>
                <a:ea typeface="ＭＳ Ｐゴシック"/>
                <a:cs typeface="Arial"/>
              </a:rPr>
              <a:t>Contact information:</a:t>
            </a:r>
            <a:endParaRPr lang="en-US" b="1" dirty="0"/>
          </a:p>
          <a:p>
            <a:r>
              <a:rPr lang="en-US" b="1" dirty="0">
                <a:latin typeface="Arial"/>
                <a:ea typeface="ＭＳ Ｐゴシック"/>
                <a:cs typeface="Arial"/>
              </a:rPr>
              <a:t>Phone: </a:t>
            </a:r>
            <a:r>
              <a:rPr lang="en-US" dirty="0">
                <a:latin typeface="Arial"/>
                <a:ea typeface="ＭＳ Ｐゴシック"/>
                <a:cs typeface="Arial"/>
              </a:rPr>
              <a:t>670-720-8717</a:t>
            </a:r>
          </a:p>
          <a:p>
            <a:r>
              <a:rPr lang="en-US" b="1" dirty="0">
                <a:latin typeface="Arial"/>
                <a:ea typeface="ＭＳ Ｐゴシック"/>
                <a:cs typeface="Arial"/>
              </a:rPr>
              <a:t>Email: </a:t>
            </a:r>
            <a:r>
              <a:rPr lang="en-US" dirty="0">
                <a:latin typeface="Arial"/>
                <a:ea typeface="ＭＳ Ｐゴシック"/>
                <a:cs typeface="Arial"/>
                <a:hlinkClick r:id="rId3"/>
              </a:rPr>
              <a:t>robbin@robbinmarcusmusic.com</a:t>
            </a:r>
            <a:endParaRPr lang="en-US" dirty="0"/>
          </a:p>
          <a:p>
            <a:r>
              <a:rPr lang="en-US" b="1" dirty="0">
                <a:latin typeface="Arial"/>
                <a:ea typeface="ＭＳ Ｐゴシック"/>
                <a:cs typeface="Arial"/>
              </a:rPr>
              <a:t>Website:</a:t>
            </a:r>
            <a:r>
              <a:rPr lang="en-US" dirty="0">
                <a:latin typeface="Arial"/>
                <a:ea typeface="ＭＳ Ｐゴシック"/>
                <a:cs typeface="Arial"/>
              </a:rPr>
              <a:t> 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https://www.robbinlmarcus.com/alexander-technique.html</a:t>
            </a:r>
            <a:endParaRPr lang="en-US" dirty="0"/>
          </a:p>
          <a:p>
            <a:r>
              <a:rPr lang="en-US" b="1" dirty="0">
                <a:latin typeface="Arial"/>
                <a:ea typeface="ＭＳ Ｐゴシック"/>
                <a:cs typeface="Arial"/>
              </a:rPr>
              <a:t>Facebook: </a:t>
            </a:r>
            <a:r>
              <a:rPr lang="en-US" dirty="0">
                <a:solidFill>
                  <a:srgbClr val="3C8C93"/>
                </a:solidFill>
                <a:latin typeface="Arial"/>
                <a:ea typeface="ＭＳ Ｐゴシック"/>
                <a:cs typeface="Arial"/>
              </a:rPr>
              <a:t>www.facebook.com/AlexanderTDecatur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b="1" dirty="0"/>
          </a:p>
          <a:p>
            <a:r>
              <a:rPr lang="en-US" b="1" dirty="0">
                <a:latin typeface="Arial"/>
                <a:ea typeface="ＭＳ Ｐゴシック"/>
                <a:cs typeface="Arial"/>
              </a:rPr>
              <a:t>Robbin also teaches piano lessons to students of all ages. She is the Director Emeritus of the George Mason University Summer </a:t>
            </a:r>
            <a:r>
              <a:rPr lang="en-US" b="1" dirty="0" err="1">
                <a:latin typeface="Arial"/>
                <a:ea typeface="ＭＳ Ｐゴシック"/>
                <a:cs typeface="Arial"/>
              </a:rPr>
              <a:t>Kodály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 Program.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8231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229600" cy="5181600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latin typeface="Arial" charset="0"/>
                <a:cs typeface="Arial" charset="0"/>
              </a:rPr>
              <a:t>More Alexander Technique Information</a:t>
            </a:r>
          </a:p>
          <a:p>
            <a:pPr>
              <a:buNone/>
            </a:pPr>
            <a:endParaRPr lang="en-US" sz="2000" b="1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2000" b="1" dirty="0">
                <a:latin typeface="Arial" charset="0"/>
                <a:cs typeface="Arial" charset="0"/>
              </a:rPr>
              <a:t>Alexander Technique Informational Websites:</a:t>
            </a:r>
          </a:p>
          <a:p>
            <a:pPr>
              <a:buNone/>
            </a:pPr>
            <a:r>
              <a:rPr lang="en-US" sz="2000" b="1" dirty="0">
                <a:latin typeface="Arial" charset="0"/>
                <a:cs typeface="Arial" charset="0"/>
                <a:hlinkClick r:id="rId3"/>
              </a:rPr>
              <a:t>www.alexandertechnique.com</a:t>
            </a:r>
            <a:endParaRPr lang="en-US" sz="2000" b="1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2000" b="1" dirty="0">
                <a:latin typeface="Arial" charset="0"/>
                <a:cs typeface="Arial" charset="0"/>
                <a:hlinkClick r:id="rId4"/>
              </a:rPr>
              <a:t>www.robbinlmarcus.com/alexander-technique.html</a:t>
            </a:r>
            <a:endParaRPr lang="en-US" sz="2000" b="1" dirty="0">
              <a:latin typeface="Arial" charset="0"/>
              <a:cs typeface="Arial" charset="0"/>
            </a:endParaRPr>
          </a:p>
          <a:p>
            <a:pPr>
              <a:buNone/>
            </a:pPr>
            <a:endParaRPr lang="en-US" sz="2000" b="1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2000" b="1" dirty="0">
                <a:latin typeface="Arial" charset="0"/>
                <a:cs typeface="Arial" charset="0"/>
              </a:rPr>
              <a:t>Robbin on Facebook:</a:t>
            </a:r>
            <a:r>
              <a:rPr lang="en-US" sz="2000" b="1" dirty="0">
                <a:solidFill>
                  <a:srgbClr val="3C8C93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3C8C93"/>
                </a:solidFill>
                <a:latin typeface="Arial" charset="0"/>
                <a:cs typeface="Arial" charset="0"/>
              </a:rPr>
              <a:t>www.facebook.com</a:t>
            </a:r>
            <a:r>
              <a:rPr lang="en-US" sz="2000" b="1" dirty="0">
                <a:solidFill>
                  <a:srgbClr val="3C8C93"/>
                </a:solidFill>
                <a:latin typeface="Arial" charset="0"/>
                <a:cs typeface="Arial" charset="0"/>
              </a:rPr>
              <a:t>/</a:t>
            </a:r>
            <a:r>
              <a:rPr lang="en-US" sz="2000" b="1" dirty="0" err="1">
                <a:solidFill>
                  <a:srgbClr val="3C8C93"/>
                </a:solidFill>
                <a:latin typeface="Arial" charset="0"/>
                <a:cs typeface="Arial" charset="0"/>
              </a:rPr>
              <a:t>AlexanderTDecatur</a:t>
            </a:r>
            <a:endParaRPr lang="en-US" sz="2000" b="1" dirty="0">
              <a:solidFill>
                <a:srgbClr val="3C8C93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en-US" sz="2000" b="1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2000" b="1" dirty="0">
                <a:latin typeface="Arial" charset="0"/>
                <a:cs typeface="Arial" charset="0"/>
              </a:rPr>
              <a:t>Alexander Technique International</a:t>
            </a:r>
          </a:p>
          <a:p>
            <a:pPr>
              <a:buNone/>
            </a:pPr>
            <a:r>
              <a:rPr lang="en-US" sz="2000" b="1" dirty="0">
                <a:latin typeface="Arial" charset="0"/>
                <a:cs typeface="Arial" charset="0"/>
              </a:rPr>
              <a:t>     </a:t>
            </a:r>
            <a:r>
              <a:rPr lang="en-US" sz="2000" b="1" dirty="0">
                <a:solidFill>
                  <a:srgbClr val="3C8C93"/>
                </a:solidFill>
                <a:latin typeface="Arial" charset="0"/>
                <a:cs typeface="Arial" charset="0"/>
              </a:rPr>
              <a:t>www. </a:t>
            </a:r>
            <a:r>
              <a:rPr lang="en-US" sz="2000" b="1" dirty="0">
                <a:solidFill>
                  <a:srgbClr val="3C8C93"/>
                </a:solidFill>
                <a:latin typeface="Arial" charset="0"/>
                <a:cs typeface="Arial" charset="0"/>
                <a:hlinkClick r:id="rId5"/>
              </a:rPr>
              <a:t>https://www.ati-net.com/index.php</a:t>
            </a:r>
            <a:endParaRPr lang="en-US" sz="2000" b="1" dirty="0">
              <a:solidFill>
                <a:srgbClr val="3C8C93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en-US" sz="2000" b="1" dirty="0">
              <a:latin typeface="Arial" charset="0"/>
              <a:cs typeface="Arial" charset="0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5105400" y="0"/>
            <a:ext cx="3657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Georgia" charset="0"/>
                <a:ea typeface="GungsuhChe" charset="0"/>
                <a:cs typeface="Aharoni" charset="0"/>
              </a:rPr>
              <a:t>Robbin L Marcus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Georgia" charset="0"/>
                <a:ea typeface="GungsuhChe" charset="0"/>
                <a:cs typeface="Aharoni" charset="0"/>
                <a:hlinkClick r:id="rId6"/>
              </a:rPr>
              <a:t>www.RobbinLMarcus.com</a:t>
            </a:r>
            <a:endParaRPr lang="en-US" b="1">
              <a:latin typeface="Georgia" charset="0"/>
              <a:ea typeface="GungsuhChe" charset="0"/>
              <a:cs typeface="Aharoni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Georgia" charset="0"/>
                <a:ea typeface="GungsuhChe" charset="0"/>
                <a:cs typeface="Aharoni" charset="0"/>
              </a:rPr>
              <a:t>RobbinLMarcus@gmail.com</a:t>
            </a:r>
          </a:p>
          <a:p>
            <a:pPr algn="ctr" eaLnBrk="1" hangingPunct="1">
              <a:spcBef>
                <a:spcPct val="50000"/>
              </a:spcBef>
            </a:pPr>
            <a:endParaRPr lang="en-US" b="1">
              <a:latin typeface="Georgia" charset="0"/>
              <a:ea typeface="GungsuhChe" charset="0"/>
              <a:cs typeface="Aharoni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4222E-B245-5B21-3BDA-C51E4A85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0"/>
            <a:ext cx="4038600" cy="141763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j-lt"/>
                <a:ea typeface="ＭＳ Ｐゴシック" charset="0"/>
                <a:cs typeface="+mj-cs"/>
              </a:rPr>
              <a:t>The Alexander Principles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CAFFB41D-8778-D263-1498-E3F2E8D52505}"/>
              </a:ext>
            </a:extLst>
          </p:cNvPr>
          <p:cNvGraphicFramePr/>
          <p:nvPr/>
        </p:nvGraphicFramePr>
        <p:xfrm>
          <a:off x="457200" y="2133600"/>
          <a:ext cx="8229600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49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5029200" y="0"/>
            <a:ext cx="4038600" cy="12192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b="1" dirty="0"/>
              <a:t>Natural poise and grace</a:t>
            </a:r>
          </a:p>
        </p:txBody>
      </p:sp>
      <p:sp>
        <p:nvSpPr>
          <p:cNvPr id="10247" name="Content Placeholder 2">
            <a:extLst>
              <a:ext uri="{FF2B5EF4-FFF2-40B4-BE49-F238E27FC236}">
                <a16:creationId xmlns:a16="http://schemas.microsoft.com/office/drawing/2014/main" id="{E896A62F-9587-5B82-2F2D-6914EF749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r>
              <a:rPr lang="en-US" dirty="0"/>
              <a:t>When we begin, we all look like this.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Jaden pia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" r="-3" b="20955"/>
          <a:stretch/>
        </p:blipFill>
        <p:spPr>
          <a:xfrm>
            <a:off x="4648200" y="2133600"/>
            <a:ext cx="4038600" cy="3992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5181600" y="0"/>
            <a:ext cx="3505200" cy="1417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>
                <a:latin typeface="Arial" charset="0"/>
                <a:cs typeface="Arial" charset="0"/>
              </a:rPr>
              <a:t>Head balanced on top of spine</a:t>
            </a:r>
          </a:p>
        </p:txBody>
      </p:sp>
      <p:pic>
        <p:nvPicPr>
          <p:cNvPr id="2" name="Picture 1" descr="Susanna librar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t="27234" r="6153" b="10239"/>
          <a:stretch/>
        </p:blipFill>
        <p:spPr>
          <a:xfrm>
            <a:off x="2032000" y="1718234"/>
            <a:ext cx="5020235" cy="42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9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0"/>
            <a:ext cx="3657600" cy="1143000"/>
          </a:xfrm>
        </p:spPr>
        <p:txBody>
          <a:bodyPr/>
          <a:lstStyle/>
          <a:p>
            <a:r>
              <a:rPr lang="en-US" sz="3200" b="1" dirty="0"/>
              <a:t>Adults Sitting</a:t>
            </a:r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6474840" cy="4443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79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76200"/>
            <a:ext cx="3962400" cy="1143000"/>
          </a:xfrm>
        </p:spPr>
        <p:txBody>
          <a:bodyPr/>
          <a:lstStyle/>
          <a:p>
            <a:pPr algn="l"/>
            <a:r>
              <a:rPr lang="en-US" sz="3200" b="1" dirty="0"/>
              <a:t>Spine Health </a:t>
            </a:r>
            <a:r>
              <a:rPr lang="en-US" sz="2800" dirty="0"/>
              <a:t>=  10 </a:t>
            </a:r>
            <a:r>
              <a:rPr lang="en-US" sz="2800" dirty="0" err="1"/>
              <a:t>lbs</a:t>
            </a:r>
            <a:r>
              <a:rPr lang="en-US" sz="2800" dirty="0"/>
              <a:t> of pressure per inch</a:t>
            </a:r>
          </a:p>
        </p:txBody>
      </p:sp>
      <p:pic>
        <p:nvPicPr>
          <p:cNvPr id="3" name="Picture 2" descr="580987_361647280539360_691192471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6615485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3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37353"/>
            <a:ext cx="4114800" cy="1105647"/>
          </a:xfrm>
        </p:spPr>
        <p:txBody>
          <a:bodyPr/>
          <a:lstStyle/>
          <a:p>
            <a:r>
              <a:rPr lang="en-US" sz="3200" b="1" dirty="0"/>
              <a:t>Where and how we spend our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1722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Head forward posture</a:t>
            </a: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b="1" dirty="0">
                <a:solidFill>
                  <a:srgbClr val="3366FF"/>
                </a:solidFill>
              </a:rPr>
              <a:t>Properly aligned use</a:t>
            </a:r>
          </a:p>
        </p:txBody>
      </p:sp>
      <p:pic>
        <p:nvPicPr>
          <p:cNvPr id="5" name="Picture 4" descr="computer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6934200" cy="48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8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CC68-1FDB-44BB-808D-D0899280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0"/>
            <a:ext cx="4114800" cy="1417638"/>
          </a:xfrm>
        </p:spPr>
        <p:txBody>
          <a:bodyPr/>
          <a:lstStyle/>
          <a:p>
            <a:r>
              <a:rPr lang="en-US" sz="3200" b="1" dirty="0"/>
              <a:t>Where are my sit bones?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685C616-6F65-6654-CBA0-47AC4D2BD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1451"/>
            <a:ext cx="7772400" cy="52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0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C60D-6079-59B9-2A11-88044E42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0"/>
            <a:ext cx="4038600" cy="1295400"/>
          </a:xfrm>
        </p:spPr>
        <p:txBody>
          <a:bodyPr/>
          <a:lstStyle/>
          <a:p>
            <a:r>
              <a:rPr lang="en-US" sz="3200" b="1" dirty="0"/>
              <a:t>Getting up with ease from a seat</a:t>
            </a:r>
          </a:p>
        </p:txBody>
      </p:sp>
      <p:pic>
        <p:nvPicPr>
          <p:cNvPr id="4" name="Picture 3" descr="A picture containing linedrawing, map&#10;&#10;Description automatically generated">
            <a:extLst>
              <a:ext uri="{FF2B5EF4-FFF2-40B4-BE49-F238E27FC236}">
                <a16:creationId xmlns:a16="http://schemas.microsoft.com/office/drawing/2014/main" id="{0973A858-7249-EEBC-2D62-590A6427E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" y="1417638"/>
            <a:ext cx="7772400" cy="50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7145"/>
      </p:ext>
    </p:extLst>
  </p:cSld>
  <p:clrMapOvr>
    <a:masterClrMapping/>
  </p:clrMapOvr>
</p:sld>
</file>

<file path=ppt/theme/theme1.xml><?xml version="1.0" encoding="utf-8"?>
<a:theme xmlns:a="http://schemas.openxmlformats.org/drawingml/2006/main" name="my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17535</TotalTime>
  <Words>298</Words>
  <Application>Microsoft Macintosh PowerPoint</Application>
  <PresentationFormat>Letter Paper (8.5x11 in)</PresentationFormat>
  <Paragraphs>60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Georgia</vt:lpstr>
      <vt:lpstr>my template</vt:lpstr>
      <vt:lpstr>Photo Editor Photo</vt:lpstr>
      <vt:lpstr>PowerPoint Presentation</vt:lpstr>
      <vt:lpstr>The Alexander Principles</vt:lpstr>
      <vt:lpstr>Natural poise and grace</vt:lpstr>
      <vt:lpstr>Head balanced on top of spine</vt:lpstr>
      <vt:lpstr>Adults Sitting</vt:lpstr>
      <vt:lpstr>Spine Health =  10 lbs of pressure per inch</vt:lpstr>
      <vt:lpstr>Where and how we spend our time</vt:lpstr>
      <vt:lpstr>Where are my sit bones?</vt:lpstr>
      <vt:lpstr>Getting up with ease from a seat</vt:lpstr>
      <vt:lpstr>Contrasts in poise and ease</vt:lpstr>
      <vt:lpstr>The Alexander Principles</vt:lpstr>
      <vt:lpstr>About  Robbin Marcus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*_&gt; FIRST SECOND THIRD Robbin L. Marcus IMPROVISATION ACTIVITI ES: General Grade Level . Rhymes (To Market, Jelly, Alligator Pie) t Question and Answer Activities - ask questions which need more than one word answers. Rain Rain Go Away Walking in the Green Grass Bluebells Cockleshells Rhythm lmprovisation - change one beat Melodic lmprovisation (slm or smd) question and answer form, one note change Charlie Over the Ocean Mary Wore A Red Dress Melodic Pattern Dictation (teacher directed) on felt staff Melodic Pattern Dictation of improvised patterns on felt staff Filling in "missing measures" in rhythmic exercises - memorizing improvised patterns Structured composition</dc:title>
  <dc:creator>Fern</dc:creator>
  <cp:lastModifiedBy>Robbin Schaffer</cp:lastModifiedBy>
  <cp:revision>246</cp:revision>
  <cp:lastPrinted>2019-02-22T18:19:31Z</cp:lastPrinted>
  <dcterms:created xsi:type="dcterms:W3CDTF">2012-10-19T14:54:15Z</dcterms:created>
  <dcterms:modified xsi:type="dcterms:W3CDTF">2022-09-05T18:55:46Z</dcterms:modified>
</cp:coreProperties>
</file>